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Задачи на нахождение процентов от числа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458200" cy="441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</a:rPr>
              <a:t>9 класс</a:t>
            </a:r>
          </a:p>
          <a:p>
            <a:pPr algn="r">
              <a:spcBef>
                <a:spcPts val="0"/>
              </a:spcBef>
            </a:pPr>
            <a:endParaRPr lang="ru-RU" dirty="0" smtClean="0"/>
          </a:p>
          <a:p>
            <a:pPr algn="r">
              <a:spcBef>
                <a:spcPts val="0"/>
              </a:spcBef>
            </a:pPr>
            <a:endParaRPr lang="ru-RU" dirty="0" smtClean="0"/>
          </a:p>
          <a:p>
            <a:pPr algn="r">
              <a:spcBef>
                <a:spcPts val="0"/>
              </a:spcBef>
            </a:pPr>
            <a:endParaRPr lang="ru-RU" dirty="0" smtClean="0"/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Учитель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 математики 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Земцова в.я.</a:t>
            </a:r>
          </a:p>
          <a:p>
            <a:pPr algn="r"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E:\Новая папка\картинки математика\9a56df19091b9178bbba9704001dadba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5486400" cy="4502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457200"/>
            <a:ext cx="8062912" cy="533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Коррекционные упражнения</a:t>
            </a: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524000"/>
            <a:ext cx="8062912" cy="487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Найди отличия.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E:\Новая папка\найди отличия\a003e7c735a15b079bab7dd97df01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5344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28601"/>
            <a:ext cx="8062912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Выполни вычисления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00200"/>
            <a:ext cx="8062912" cy="4724400"/>
          </a:xfrm>
        </p:spPr>
        <p:txBody>
          <a:bodyPr/>
          <a:lstStyle/>
          <a:p>
            <a:pPr algn="l"/>
            <a:r>
              <a:rPr lang="ru-RU" dirty="0" smtClean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</a:rPr>
              <a:t>Найди: </a:t>
            </a:r>
          </a:p>
          <a:p>
            <a:pPr algn="l"/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5% от  4500</a:t>
            </a:r>
          </a:p>
          <a:p>
            <a:pPr algn="l"/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5% от    600 </a:t>
            </a:r>
          </a:p>
          <a:p>
            <a:pPr algn="l"/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3% от  2700</a:t>
            </a:r>
          </a:p>
          <a:p>
            <a:pPr algn="l"/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7% от 1400</a:t>
            </a:r>
          </a:p>
          <a:p>
            <a:pPr algn="l"/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8% от 4800</a:t>
            </a:r>
          </a:p>
          <a:p>
            <a:pPr algn="l"/>
            <a:r>
              <a:rPr lang="ru-RU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12% от 4300</a:t>
            </a:r>
          </a:p>
          <a:p>
            <a:pPr algn="l"/>
            <a:r>
              <a:rPr lang="ru-RU" dirty="0" smtClean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</a:rPr>
              <a:t>Ответь: Как найти несколько процентов от числа?</a:t>
            </a:r>
            <a:endParaRPr lang="ru-RU" dirty="0">
              <a:ln>
                <a:noFill/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6" name="Picture 4" descr="E:\Новая папка\картинки математика\3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295400"/>
            <a:ext cx="44196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</a:rPr>
              <a:t>Разделить</a:t>
            </a:r>
            <a:r>
              <a:rPr lang="ru-RU" sz="3200" b="1" dirty="0" smtClean="0">
                <a:solidFill>
                  <a:srgbClr val="FF0000"/>
                </a:solidFill>
              </a:rPr>
              <a:t> число на 100 </a:t>
            </a:r>
            <a:r>
              <a:rPr lang="ru-RU" sz="3200" b="1" dirty="0" smtClean="0">
                <a:solidFill>
                  <a:schemeClr val="tx2"/>
                </a:solidFill>
              </a:rPr>
              <a:t>– отделить запятой 2 цифры  </a:t>
            </a:r>
            <a:r>
              <a:rPr lang="ru-RU" sz="3200" b="1" dirty="0" smtClean="0">
                <a:solidFill>
                  <a:srgbClr val="FF0000"/>
                </a:solidFill>
              </a:rPr>
              <a:t>влево</a:t>
            </a:r>
            <a:r>
              <a:rPr lang="ru-RU" sz="3200" b="1" dirty="0" smtClean="0">
                <a:solidFill>
                  <a:schemeClr val="tx2"/>
                </a:solidFill>
              </a:rPr>
              <a:t>. Умножить </a:t>
            </a:r>
            <a:r>
              <a:rPr lang="ru-RU" sz="3200" b="1" dirty="0" smtClean="0">
                <a:solidFill>
                  <a:srgbClr val="FF0000"/>
                </a:solidFill>
              </a:rPr>
              <a:t>на 10 </a:t>
            </a:r>
            <a:r>
              <a:rPr lang="ru-RU" sz="3200" b="1" dirty="0" smtClean="0">
                <a:solidFill>
                  <a:schemeClr val="tx2"/>
                </a:solidFill>
              </a:rPr>
              <a:t>– у целого приписать в конце </a:t>
            </a:r>
            <a:r>
              <a:rPr lang="ru-RU" sz="3200" b="1" dirty="0" smtClean="0">
                <a:solidFill>
                  <a:srgbClr val="FF0000"/>
                </a:solidFill>
              </a:rPr>
              <a:t>1 нуль </a:t>
            </a:r>
            <a:r>
              <a:rPr lang="ru-RU" sz="3200" b="1" dirty="0" smtClean="0">
                <a:solidFill>
                  <a:schemeClr val="tx2"/>
                </a:solidFill>
              </a:rPr>
              <a:t>или перенести запятую </a:t>
            </a:r>
            <a:r>
              <a:rPr lang="ru-RU" sz="3200" b="1" dirty="0" smtClean="0">
                <a:solidFill>
                  <a:srgbClr val="FF0000"/>
                </a:solidFill>
              </a:rPr>
              <a:t>на  1 цифру  вправо.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905000"/>
            <a:ext cx="8062912" cy="4495800"/>
          </a:xfrm>
        </p:spPr>
        <p:txBody>
          <a:bodyPr/>
          <a:lstStyle/>
          <a:p>
            <a:pPr algn="l"/>
            <a:endParaRPr lang="ru-RU" sz="2800" b="1" dirty="0" smtClean="0">
              <a:solidFill>
                <a:schemeClr val="tx2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Умножь и раздели числа: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     5700:100=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     9000:100=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     3560:100=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     2896:100=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       849*  10=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     6347*  10=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     275,8* 10=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         97,745*10=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E:\Новая папка\картинки математика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133600"/>
            <a:ext cx="46482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596312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Решение задач на нахождение процентов от числа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057400"/>
            <a:ext cx="8062912" cy="4343400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5122" name="Picture 2" descr="E:\Новая папка\909 матем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8229600" cy="1905000"/>
          </a:xfrm>
          <a:prstGeom prst="rect">
            <a:avLst/>
          </a:prstGeom>
          <a:noFill/>
        </p:spPr>
      </p:pic>
      <p:pic>
        <p:nvPicPr>
          <p:cNvPr id="5123" name="Picture 3" descr="E:\Новая папка\860 матем 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8153400" cy="1828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52401"/>
            <a:ext cx="8062912" cy="106679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Устали – отдохните. Слушайте и танцуйте.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76400"/>
            <a:ext cx="8062912" cy="46482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0" y="1828800"/>
          <a:ext cx="2963862" cy="488950"/>
        </p:xfrm>
        <a:graphic>
          <a:graphicData uri="http://schemas.openxmlformats.org/presentationml/2006/ole">
            <p:oleObj spid="_x0000_s1026" name="Объект упаковщика для оболочки" showAsIcon="1" r:id="rId3" imgW="2964600" imgH="488520" progId="Package">
              <p:embed/>
            </p:oleObj>
          </a:graphicData>
        </a:graphic>
      </p:graphicFrame>
      <p:pic>
        <p:nvPicPr>
          <p:cNvPr id="1027" name="Picture 3" descr="E:\Новая папка\танцующие дети\101084c3c9fd71f2204bfeb9dbb14acc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438400"/>
            <a:ext cx="8153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90</TotalTime>
  <Words>142</Words>
  <PresentationFormat>Экран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Тема5</vt:lpstr>
      <vt:lpstr>Пакет</vt:lpstr>
      <vt:lpstr>Задачи на нахождение процентов от числа</vt:lpstr>
      <vt:lpstr>Коррекционные упражнения</vt:lpstr>
      <vt:lpstr>Выполни вычисления</vt:lpstr>
      <vt:lpstr>Разделить число на 100 – отделить запятой 2 цифры  влево. Умножить на 10 – у целого приписать в конце 1 нуль или перенести запятую на  1 цифру  вправо.</vt:lpstr>
      <vt:lpstr>Решение задач на нахождение процентов от числа</vt:lpstr>
      <vt:lpstr>Устали – отдохните. Слушайте и танцуйте.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нахождение процентов от числа</dc:title>
  <dc:creator>Администратор</dc:creator>
  <cp:lastModifiedBy>DNA7 X86</cp:lastModifiedBy>
  <cp:revision>18</cp:revision>
  <dcterms:created xsi:type="dcterms:W3CDTF">2020-04-21T11:34:58Z</dcterms:created>
  <dcterms:modified xsi:type="dcterms:W3CDTF">2020-04-21T13:35:25Z</dcterms:modified>
</cp:coreProperties>
</file>